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5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9342"/>
    <p:restoredTop sz="94694"/>
  </p:normalViewPr>
  <p:slideViewPr>
    <p:cSldViewPr snapToGrid="0">
      <p:cViewPr varScale="1">
        <p:scale>
          <a:sx n="91" d="100"/>
          <a:sy n="91" d="100"/>
        </p:scale>
        <p:origin x="3192" y="18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2024/3/26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5AACE6F-C42C-71E8-6F55-A7F565B22C9A}"/>
              </a:ext>
            </a:extLst>
          </p:cNvPr>
          <p:cNvSpPr/>
          <p:nvPr/>
        </p:nvSpPr>
        <p:spPr>
          <a:xfrm>
            <a:off x="249925" y="359495"/>
            <a:ext cx="6506634" cy="3101391"/>
          </a:xfrm>
          <a:prstGeom prst="rect">
            <a:avLst/>
          </a:prstGeom>
          <a:solidFill>
            <a:schemeClr val="accent2">
              <a:alpha val="40213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4FA9CB9-DE31-D672-89A8-7528DD9CF6FF}"/>
              </a:ext>
            </a:extLst>
          </p:cNvPr>
          <p:cNvSpPr/>
          <p:nvPr/>
        </p:nvSpPr>
        <p:spPr>
          <a:xfrm>
            <a:off x="249925" y="3463327"/>
            <a:ext cx="6506634" cy="1552015"/>
          </a:xfrm>
          <a:prstGeom prst="rect">
            <a:avLst/>
          </a:prstGeom>
          <a:solidFill>
            <a:schemeClr val="accent5">
              <a:lumMod val="75000"/>
              <a:alpha val="40213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DC7585B-9DF0-0771-BC7B-0F3322CFCD4E}"/>
              </a:ext>
            </a:extLst>
          </p:cNvPr>
          <p:cNvSpPr/>
          <p:nvPr/>
        </p:nvSpPr>
        <p:spPr>
          <a:xfrm>
            <a:off x="249925" y="5015182"/>
            <a:ext cx="6506634" cy="775564"/>
          </a:xfrm>
          <a:prstGeom prst="rect">
            <a:avLst/>
          </a:prstGeom>
          <a:solidFill>
            <a:schemeClr val="accent6">
              <a:lumMod val="75000"/>
              <a:alpha val="40213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BAE5D4-4AEF-A745-1A98-D10624FB2E38}"/>
              </a:ext>
            </a:extLst>
          </p:cNvPr>
          <p:cNvSpPr/>
          <p:nvPr/>
        </p:nvSpPr>
        <p:spPr>
          <a:xfrm>
            <a:off x="249925" y="5792551"/>
            <a:ext cx="6506634" cy="1519933"/>
          </a:xfrm>
          <a:prstGeom prst="rect">
            <a:avLst/>
          </a:prstGeom>
          <a:solidFill>
            <a:schemeClr val="accent2">
              <a:alpha val="40213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ACBCB02-936B-9212-F483-6691667CB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54" y="359495"/>
            <a:ext cx="842471" cy="77708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ABF56E6-062F-140F-E852-442F7AF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54" y="1119646"/>
            <a:ext cx="842471" cy="81308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0893645-66B7-392D-A541-B59A40A8E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54" y="1932729"/>
            <a:ext cx="842470" cy="76344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D5F9A64-6D1D-CA95-5D3A-2235AD6DD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53" y="2683799"/>
            <a:ext cx="840127" cy="777087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2F1775-66FD-65EC-AC31-6E6C33040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154" y="3460886"/>
            <a:ext cx="830922" cy="77708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CB53322-E857-0AE8-67BF-9FC9DE5BBB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53" y="4234063"/>
            <a:ext cx="830923" cy="80652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09C8FBF-D2CB-6FB0-FC13-DB660E359C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154" y="5023650"/>
            <a:ext cx="830922" cy="77708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95115C8-5C98-223D-E4F1-338F96D012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153" y="5800738"/>
            <a:ext cx="830922" cy="727987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882AE633-F099-3DF0-4D56-7DD2F605CD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52" y="7331336"/>
            <a:ext cx="983664" cy="788603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97D2F00F-37E9-9AF5-662E-90FFE8E82A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167" y="8114521"/>
            <a:ext cx="600894" cy="736308"/>
          </a:xfrm>
          <a:prstGeom prst="rect">
            <a:avLst/>
          </a:prstGeom>
        </p:spPr>
      </p:pic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5B22899D-4146-FFED-8883-DC74AF9709F8}"/>
              </a:ext>
            </a:extLst>
          </p:cNvPr>
          <p:cNvGrpSpPr/>
          <p:nvPr/>
        </p:nvGrpSpPr>
        <p:grpSpPr>
          <a:xfrm>
            <a:off x="563152" y="6528725"/>
            <a:ext cx="840129" cy="783185"/>
            <a:chOff x="546060" y="6528725"/>
            <a:chExt cx="840129" cy="783185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D1A8247-91B9-0195-85A9-3170DECF992A}"/>
                </a:ext>
              </a:extLst>
            </p:cNvPr>
            <p:cNvSpPr/>
            <p:nvPr/>
          </p:nvSpPr>
          <p:spPr>
            <a:xfrm>
              <a:off x="546060" y="6528725"/>
              <a:ext cx="830922" cy="7831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BFC7E8A8-A93A-A775-CC4C-3D00128C1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6061" y="6537193"/>
              <a:ext cx="840128" cy="774160"/>
            </a:xfrm>
            <a:prstGeom prst="rect">
              <a:avLst/>
            </a:prstGeom>
          </p:spPr>
        </p:pic>
      </p:grp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65731975-95BD-13B3-7D56-19AFB4C92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79607"/>
              </p:ext>
            </p:extLst>
          </p:nvPr>
        </p:nvGraphicFramePr>
        <p:xfrm>
          <a:off x="249925" y="162455"/>
          <a:ext cx="6506634" cy="86908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5834">
                  <a:extLst>
                    <a:ext uri="{9D8B030D-6E8A-4147-A177-3AD203B41FA5}">
                      <a16:colId xmlns:a16="http://schemas.microsoft.com/office/drawing/2014/main" val="558356459"/>
                    </a:ext>
                  </a:extLst>
                </a:gridCol>
                <a:gridCol w="651933">
                  <a:extLst>
                    <a:ext uri="{9D8B030D-6E8A-4147-A177-3AD203B41FA5}">
                      <a16:colId xmlns:a16="http://schemas.microsoft.com/office/drawing/2014/main" val="1138772515"/>
                    </a:ext>
                  </a:extLst>
                </a:gridCol>
                <a:gridCol w="1058333">
                  <a:extLst>
                    <a:ext uri="{9D8B030D-6E8A-4147-A177-3AD203B41FA5}">
                      <a16:colId xmlns:a16="http://schemas.microsoft.com/office/drawing/2014/main" val="428346717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82409418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017227441"/>
                    </a:ext>
                  </a:extLst>
                </a:gridCol>
                <a:gridCol w="1439334">
                  <a:extLst>
                    <a:ext uri="{9D8B030D-6E8A-4147-A177-3AD203B41FA5}">
                      <a16:colId xmlns:a16="http://schemas.microsoft.com/office/drawing/2014/main" val="2575363056"/>
                    </a:ext>
                  </a:extLst>
                </a:gridCol>
              </a:tblGrid>
              <a:tr h="129037"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PDB ID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Family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Resolution (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Å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01623228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2BUK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tobacco necrosis virus (STNV)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09579824"/>
                  </a:ext>
                </a:extLst>
              </a:tr>
              <a:tr h="818652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4V4M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 Angstrom structure of STNV coat protein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17656685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6S44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3.19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Faba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bean necrotic stunt virus (FBNSV)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66040045"/>
                  </a:ext>
                </a:extLst>
              </a:tr>
              <a:tr h="781531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7ODW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of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Haliangium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ochraceum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encapsulin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icosahedral single particle reconstruction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46153583"/>
                  </a:ext>
                </a:extLst>
              </a:tr>
              <a:tr h="770467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3R0R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2.3 A structure of porcine circovirus 2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24648223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5ZJU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Crystal structure of in vitro expressed and assembled PCV2 V particle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46386272"/>
                  </a:ext>
                </a:extLst>
              </a:tr>
              <a:tr h="778933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1STM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Papanivirus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Panicum Mosaic 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426978039"/>
                  </a:ext>
                </a:extLst>
              </a:tr>
              <a:tr h="7281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1VB4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Solemoviridae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Sobemovirus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Sesbania mosaic virus deletion mutant Cp-N(</a:t>
                      </a:r>
                      <a:r>
                        <a:rPr lang="el-GR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δ)36</a:t>
                      </a:r>
                      <a:endParaRPr lang="el-GR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86603767"/>
                  </a:ext>
                </a:extLst>
              </a:tr>
              <a:tr h="795866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1M1C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Totiviridae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L-A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51351747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6R7M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Virgaviridae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Tobamovirus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1.92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Tobacco mosaic virus (TMV)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81217379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2M99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NMR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Solution structure of a chymotrypsin inhibitor from the Taiwan cobra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699005806"/>
                  </a:ext>
                </a:extLst>
              </a:tr>
            </a:tbl>
          </a:graphicData>
        </a:graphic>
      </p:graphicFrame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CB8929B-E797-6FAC-7E50-DC4E9FF88C2D}"/>
              </a:ext>
            </a:extLst>
          </p:cNvPr>
          <p:cNvSpPr txBox="1"/>
          <p:nvPr/>
        </p:nvSpPr>
        <p:spPr>
          <a:xfrm rot="16200000">
            <a:off x="-583271" y="169301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73B1493-5D5F-6997-AD15-DA672F77D672}"/>
              </a:ext>
            </a:extLst>
          </p:cNvPr>
          <p:cNvSpPr txBox="1"/>
          <p:nvPr/>
        </p:nvSpPr>
        <p:spPr>
          <a:xfrm rot="16200000">
            <a:off x="-577256" y="399990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3-fold</a:t>
            </a:r>
            <a:endParaRPr kumimoji="1" lang="ja-JP" altLang="en-US" sz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9433799-185B-85D4-A05E-1D8A06D7B85E}"/>
              </a:ext>
            </a:extLst>
          </p:cNvPr>
          <p:cNvSpPr txBox="1"/>
          <p:nvPr/>
        </p:nvSpPr>
        <p:spPr>
          <a:xfrm rot="16200000">
            <a:off x="-586460" y="5232211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2-fold</a:t>
            </a:r>
            <a:endParaRPr kumimoji="1" lang="ja-JP" altLang="en-US" sz="1200">
              <a:solidFill>
                <a:schemeClr val="accent6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970BBB0-B9F3-D79A-3F19-A30053C8AFCB}"/>
              </a:ext>
            </a:extLst>
          </p:cNvPr>
          <p:cNvSpPr txBox="1"/>
          <p:nvPr/>
        </p:nvSpPr>
        <p:spPr>
          <a:xfrm rot="16200000">
            <a:off x="-587118" y="6464515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668601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149</Words>
  <Application>Microsoft Macintosh PowerPoint</Application>
  <PresentationFormat>レター サイズ 8.5x11 インチ</PresentationFormat>
  <Paragraphs>65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40</cp:revision>
  <cp:lastPrinted>2019-06-25T04:46:34Z</cp:lastPrinted>
  <dcterms:created xsi:type="dcterms:W3CDTF">2016-05-17T03:53:45Z</dcterms:created>
  <dcterms:modified xsi:type="dcterms:W3CDTF">2024-03-26T06:17:09Z</dcterms:modified>
</cp:coreProperties>
</file>

<file path=docProps/thumbnail.jpeg>
</file>